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957F8-16CC-45A8-95B6-FCE2BBF36C53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16026-D3F9-4BA8-9F8D-86E6F78F3C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332B-5739-4FA1-9EF2-74AC8F3015E8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87C6E-B5C7-4B58-AAB2-6D3BD3047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701B5-B3FE-4DBA-84AC-4BD8D7A9F78E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686A2-F745-46F2-AD2F-EF2D15121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15F46-BBC9-404F-A367-924FE61E0110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6EC7E-A35D-4BB5-92BF-51D00D9916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7FE3F-8F13-4585-B42E-4AC06EEBC9DD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7E977-2FE4-44EF-999B-1D875EF51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7932F-FAD9-4ECF-B1CA-E8CC86FA975A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95FFC-4CBB-43D8-ABE0-3DCAF2186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C7C0F-1A62-439C-BE31-A032856AEF73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24C20-C504-43CB-ADCB-66EE01D56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1353A-18AD-492A-BEB3-B186016F5DB9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60D6D-ECD7-44F0-AB70-8ACC2C08E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5AD99-4BDA-4499-A234-78750B372CF3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C2AC4-9FFA-4F85-A43E-F6508A977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0F743-06A0-465E-9917-B83BD43A193F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A443E-C8F4-4EEF-A50E-4DF9764AE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14A0A-741B-4632-B3E3-E3B7A64BE6F3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39ECD-F128-49A5-B293-3E797E9898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52000" b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6EBC1D-5BA3-4CC6-A4A8-E59D92C06FF7}" type="datetimeFigureOut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E2B6E0-47B4-47DE-B715-24658BF027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zonu.com/detail-en/2009-11-07-10926/Africa-outline-map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Africa outline ma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28600"/>
            <a:ext cx="6824663" cy="644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28600" y="4038600"/>
            <a:ext cx="3276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8 Groups:</a:t>
            </a:r>
          </a:p>
          <a:p>
            <a:r>
              <a:rPr lang="en-US">
                <a:latin typeface="Calibri" pitchFamily="34" charset="0"/>
              </a:rPr>
              <a:t>-Portugal</a:t>
            </a:r>
          </a:p>
          <a:p>
            <a:r>
              <a:rPr lang="en-US">
                <a:latin typeface="Calibri" pitchFamily="34" charset="0"/>
              </a:rPr>
              <a:t>-The Netherlands</a:t>
            </a:r>
          </a:p>
          <a:p>
            <a:r>
              <a:rPr lang="en-US">
                <a:latin typeface="Calibri" pitchFamily="34" charset="0"/>
              </a:rPr>
              <a:t>-Italy</a:t>
            </a:r>
          </a:p>
          <a:p>
            <a:r>
              <a:rPr lang="en-US">
                <a:latin typeface="Calibri" pitchFamily="34" charset="0"/>
              </a:rPr>
              <a:t>-Britain </a:t>
            </a:r>
          </a:p>
          <a:p>
            <a:r>
              <a:rPr lang="en-US">
                <a:latin typeface="Calibri" pitchFamily="34" charset="0"/>
              </a:rPr>
              <a:t>-France</a:t>
            </a:r>
          </a:p>
          <a:p>
            <a:r>
              <a:rPr lang="en-US">
                <a:latin typeface="Calibri" pitchFamily="34" charset="0"/>
              </a:rPr>
              <a:t>-Belguim</a:t>
            </a:r>
          </a:p>
          <a:p>
            <a:r>
              <a:rPr lang="en-US">
                <a:latin typeface="Calibri" pitchFamily="34" charset="0"/>
              </a:rPr>
              <a:t>-Spain</a:t>
            </a:r>
          </a:p>
          <a:p>
            <a:r>
              <a:rPr lang="en-US">
                <a:latin typeface="Calibri" pitchFamily="34" charset="0"/>
              </a:rPr>
              <a:t>-Germany</a:t>
            </a: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Slide 1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Warm-up:</dc:title>
  <dc:creator>kkeegan</dc:creator>
  <cp:lastModifiedBy>jkeever</cp:lastModifiedBy>
  <cp:revision>3</cp:revision>
  <dcterms:created xsi:type="dcterms:W3CDTF">2013-09-17T13:33:19Z</dcterms:created>
  <dcterms:modified xsi:type="dcterms:W3CDTF">2014-09-15T16:00:23Z</dcterms:modified>
</cp:coreProperties>
</file>